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10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2/28/2012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28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février 2012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You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3488" y="3973393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Refer</a:t>
            </a:r>
            <a:r>
              <a:rPr lang="fr-FR" sz="2800" dirty="0" smtClean="0">
                <a:latin typeface="Kristen ITC" pitchFamily="66" charset="0"/>
              </a:rPr>
              <a:t> to people and </a:t>
            </a:r>
            <a:r>
              <a:rPr lang="fr-FR" sz="2800" dirty="0" err="1" smtClean="0">
                <a:latin typeface="Kristen ITC" pitchFamily="66" charset="0"/>
              </a:rPr>
              <a:t>things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already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mentioned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3488" y="2590800"/>
            <a:ext cx="84582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Conjugate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verbs</a:t>
            </a:r>
            <a:r>
              <a:rPr lang="fr-FR" sz="2800" dirty="0" smtClean="0">
                <a:latin typeface="Kristen ITC" pitchFamily="66" charset="0"/>
              </a:rPr>
              <a:t> in the passé composé </a:t>
            </a:r>
            <a:r>
              <a:rPr lang="fr-FR" sz="2800" dirty="0" err="1" smtClean="0">
                <a:latin typeface="Kristen ITC" pitchFamily="66" charset="0"/>
              </a:rPr>
              <a:t>with</a:t>
            </a:r>
            <a:r>
              <a:rPr lang="fr-FR" sz="2800" dirty="0" smtClean="0">
                <a:latin typeface="Kristen ITC" pitchFamily="66" charset="0"/>
              </a:rPr>
              <a:t> 90% </a:t>
            </a:r>
            <a:r>
              <a:rPr lang="fr-FR" sz="2800" dirty="0" err="1" smtClean="0">
                <a:latin typeface="Kristen ITC" pitchFamily="66" charset="0"/>
              </a:rPr>
              <a:t>accuracy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9535" y="4878102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Explain</a:t>
            </a:r>
            <a:r>
              <a:rPr lang="fr-FR" sz="2800" dirty="0" smtClean="0">
                <a:latin typeface="Kristen ITC" pitchFamily="66" charset="0"/>
              </a:rPr>
              <a:t> a </a:t>
            </a:r>
            <a:r>
              <a:rPr lang="fr-FR" sz="2800" dirty="0" err="1" smtClean="0">
                <a:latin typeface="Kristen ITC" pitchFamily="66" charset="0"/>
              </a:rPr>
              <a:t>minor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illness</a:t>
            </a:r>
            <a:r>
              <a:rPr lang="fr-FR" sz="2800" dirty="0" smtClean="0">
                <a:latin typeface="Kristen ITC" pitchFamily="66" charset="0"/>
              </a:rPr>
              <a:t> to a </a:t>
            </a:r>
            <a:r>
              <a:rPr lang="fr-FR" sz="2800" dirty="0" err="1" smtClean="0">
                <a:latin typeface="Kristen ITC" pitchFamily="66" charset="0"/>
              </a:rPr>
              <a:t>doctor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33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52</cp:revision>
  <dcterms:created xsi:type="dcterms:W3CDTF">2011-09-14T23:22:57Z</dcterms:created>
  <dcterms:modified xsi:type="dcterms:W3CDTF">2012-02-28T12:09:26Z</dcterms:modified>
</cp:coreProperties>
</file>